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56" r:id="rId2"/>
    <p:sldId id="265" r:id="rId3"/>
    <p:sldId id="257" r:id="rId4"/>
    <p:sldId id="258" r:id="rId5"/>
    <p:sldId id="260" r:id="rId6"/>
    <p:sldId id="259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98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35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6" y="59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BF68F1-C63D-457D-AC4D-9C055187A5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94DA94-594F-461D-9910-0B4F7BF6E0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775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0324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930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6678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35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2591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30956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24692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8374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661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101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8678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DA3B21-9682-4B00-8DB2-661303F94C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506565-B834-4658-A8E7-313E0CE3E9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4167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latin typeface="Britannic Bold" pitchFamily="34" charset="0"/>
              </a:rPr>
              <a:t>Water Spouts</a:t>
            </a:r>
            <a:endParaRPr lang="en-US" dirty="0">
              <a:latin typeface="Britannic Bold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8194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Britannic Bold" pitchFamily="34" charset="0"/>
              </a:rPr>
              <a:t>The itsy bitsy spider can not get up this waterspout.</a:t>
            </a:r>
          </a:p>
          <a:p>
            <a:r>
              <a:rPr lang="en-US" dirty="0" smtClean="0">
                <a:solidFill>
                  <a:schemeClr val="tx1"/>
                </a:solidFill>
                <a:latin typeface="Britannic Bold" pitchFamily="34" charset="0"/>
              </a:rPr>
              <a:t>Cassidie Akers</a:t>
            </a:r>
          </a:p>
          <a:p>
            <a:r>
              <a:rPr lang="en-US" dirty="0" smtClean="0">
                <a:solidFill>
                  <a:schemeClr val="tx1"/>
                </a:solidFill>
                <a:latin typeface="Britannic Bold" pitchFamily="34" charset="0"/>
              </a:rPr>
              <a:t>Mr. Shepard</a:t>
            </a:r>
          </a:p>
          <a:p>
            <a:r>
              <a:rPr lang="en-US" dirty="0" smtClean="0">
                <a:solidFill>
                  <a:schemeClr val="tx1"/>
                </a:solidFill>
                <a:latin typeface="Britannic Bold" pitchFamily="34" charset="0"/>
              </a:rPr>
              <a:t>Science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4110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Definition</a:t>
            </a:r>
            <a:endParaRPr lang="en-US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A waterspout is a tornado over water.</a:t>
            </a:r>
            <a:endParaRPr lang="en-US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658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u="sng" dirty="0" smtClean="0">
                <a:latin typeface="Britannic Bold" pitchFamily="34" charset="0"/>
              </a:rPr>
              <a:t>Fair</a:t>
            </a:r>
            <a:r>
              <a:rPr lang="en-US" dirty="0" smtClean="0">
                <a:latin typeface="Britannic Bold" pitchFamily="34" charset="0"/>
              </a:rPr>
              <a:t>					</a:t>
            </a:r>
            <a:r>
              <a:rPr lang="en-US" u="sng" dirty="0" smtClean="0">
                <a:latin typeface="Britannic Bold" pitchFamily="34" charset="0"/>
              </a:rPr>
              <a:t>Tornadic</a:t>
            </a:r>
          </a:p>
          <a:p>
            <a:r>
              <a:rPr lang="en-US" dirty="0" smtClean="0">
                <a:latin typeface="Britannic Bold" pitchFamily="34" charset="0"/>
              </a:rPr>
              <a:t>Not caused by				Basically a 	</a:t>
            </a:r>
          </a:p>
          <a:p>
            <a:pPr marL="0" indent="0">
              <a:buNone/>
            </a:pPr>
            <a:r>
              <a:rPr lang="en-US" dirty="0" smtClean="0">
                <a:latin typeface="Britannic Bold" pitchFamily="34" charset="0"/>
              </a:rPr>
              <a:t>Thunderstorms. They                tornado on water.</a:t>
            </a:r>
          </a:p>
          <a:p>
            <a:pPr marL="0" indent="0">
              <a:buNone/>
            </a:pPr>
            <a:r>
              <a:rPr lang="en-US" dirty="0" smtClean="0">
                <a:latin typeface="Britannic Bold" pitchFamily="34" charset="0"/>
              </a:rPr>
              <a:t>Are weaker than a tornado</a:t>
            </a:r>
            <a:r>
              <a:rPr lang="en-US" dirty="0" smtClean="0"/>
              <a:t>.      </a:t>
            </a:r>
            <a:r>
              <a:rPr lang="en-US" dirty="0" smtClean="0">
                <a:latin typeface="Britannic Bold" pitchFamily="34" charset="0"/>
              </a:rPr>
              <a:t>Forms from a 					       thunderstorm. 					More violent than a 					fair waterspout. This 				type can move on land 				bringing the storm with it.</a:t>
            </a:r>
            <a:endParaRPr lang="en-US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3326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Time</a:t>
            </a:r>
            <a:endParaRPr lang="en-US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Waterspouts typically last about 10 minutes. Can be 10-300 feet in diameter.</a:t>
            </a:r>
            <a:endParaRPr lang="en-US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1469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When they are in the water they really just damage ships.</a:t>
            </a:r>
          </a:p>
          <a:p>
            <a:r>
              <a:rPr lang="en-US" dirty="0" smtClean="0">
                <a:latin typeface="Britannic Bold" pitchFamily="34" charset="0"/>
              </a:rPr>
              <a:t>If they travel onto land they can act like a tornado, and do destructive things</a:t>
            </a:r>
            <a:endParaRPr lang="en-US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41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When It Occurs</a:t>
            </a:r>
            <a:endParaRPr lang="en-US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Both mostly occur in the summer.</a:t>
            </a:r>
          </a:p>
          <a:p>
            <a:r>
              <a:rPr lang="en-US" dirty="0" smtClean="0">
                <a:latin typeface="Britannic Bold" pitchFamily="34" charset="0"/>
              </a:rPr>
              <a:t>Caused by humidity and thunderstorms.</a:t>
            </a:r>
            <a:endParaRPr lang="en-US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8328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$$ Cost $$</a:t>
            </a:r>
            <a:endParaRPr lang="en-US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The cost varies. If it’s a bigger boat than it will be more expensive. If it’s a smaller boat it will be less.</a:t>
            </a:r>
            <a:endParaRPr lang="en-US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1749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Pictures</a:t>
            </a:r>
            <a:endParaRPr lang="en-US" dirty="0">
              <a:latin typeface="Britannic Bold" pitchFamily="34" charset="0"/>
            </a:endParaRPr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641119"/>
            <a:ext cx="5072270" cy="3804203"/>
          </a:xfr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0" y="2783785"/>
            <a:ext cx="3429000" cy="19050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695411"/>
            <a:ext cx="6286500" cy="2114550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59635" y="6148578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Wunderground Inc., http://www.wunderground.com,May 1st 2013</a:t>
            </a:r>
          </a:p>
        </p:txBody>
      </p:sp>
      <p:sp>
        <p:nvSpPr>
          <p:cNvPr id="13" name="Rectangle 12"/>
          <p:cNvSpPr/>
          <p:nvPr/>
        </p:nvSpPr>
        <p:spPr>
          <a:xfrm>
            <a:off x="4548809" y="5871579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Volvo Ocean Race http://www.volvooceanrace.com/en/gallery/waterspout,April,13,2013 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286000" y="2967335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/>
              <a:t>NOAA, http://oceanservice.noaa.gov/facts/waterspout.html,January11th2013 </a:t>
            </a:r>
          </a:p>
        </p:txBody>
      </p:sp>
    </p:spTree>
    <p:extLst>
      <p:ext uri="{BB962C8B-B14F-4D97-AF65-F5344CB8AC3E}">
        <p14:creationId xmlns:p14="http://schemas.microsoft.com/office/powerpoint/2010/main" val="1460315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Facts</a:t>
            </a:r>
            <a:endParaRPr lang="en-US" dirty="0">
              <a:latin typeface="Britannic Bold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itannic Bold" pitchFamily="34" charset="0"/>
              </a:rPr>
              <a:t>They can occur anywhere. There is no particular place.</a:t>
            </a:r>
          </a:p>
          <a:p>
            <a:r>
              <a:rPr lang="en-US" dirty="0" smtClean="0">
                <a:latin typeface="Britannic Bold" pitchFamily="34" charset="0"/>
              </a:rPr>
              <a:t>Its not sea water its cloud water.</a:t>
            </a:r>
          </a:p>
          <a:p>
            <a:r>
              <a:rPr lang="en-US" dirty="0" smtClean="0">
                <a:latin typeface="Britannic Bold" pitchFamily="34" charset="0"/>
              </a:rPr>
              <a:t>The first recorded waterspout was in 1456 in Italy.</a:t>
            </a:r>
          </a:p>
          <a:p>
            <a:r>
              <a:rPr lang="en-US" dirty="0" smtClean="0">
                <a:latin typeface="Britannic Bold" pitchFamily="34" charset="0"/>
              </a:rPr>
              <a:t>They are hard to predict.</a:t>
            </a:r>
            <a:endParaRPr lang="en-US" dirty="0">
              <a:latin typeface="Britannic Bold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conveyor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</TotalTime>
  <Words>175</Words>
  <Application>Microsoft Office PowerPoint</Application>
  <PresentationFormat>On-screen Show (4:3)</PresentationFormat>
  <Paragraphs>31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Water Spouts</vt:lpstr>
      <vt:lpstr>Definition</vt:lpstr>
      <vt:lpstr>Conditions</vt:lpstr>
      <vt:lpstr>Time</vt:lpstr>
      <vt:lpstr>Damage</vt:lpstr>
      <vt:lpstr>When It Occurs</vt:lpstr>
      <vt:lpstr>$$ Cost $$</vt:lpstr>
      <vt:lpstr>Pictures</vt:lpstr>
      <vt:lpstr>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Spouts</dc:title>
  <dc:creator>Haywood County Schools</dc:creator>
  <cp:lastModifiedBy>Haywood County Schools</cp:lastModifiedBy>
  <cp:revision>15</cp:revision>
  <dcterms:created xsi:type="dcterms:W3CDTF">2013-05-01T15:17:28Z</dcterms:created>
  <dcterms:modified xsi:type="dcterms:W3CDTF">2013-05-03T15:23:35Z</dcterms:modified>
</cp:coreProperties>
</file>